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7C306-766A-4771-A7BC-402B265AD264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ll dir="r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patterns-lines-light-bright-5120x20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124745"/>
            <a:ext cx="7772400" cy="2334121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Подача </a:t>
            </a:r>
            <a:r>
              <a:rPr lang="ru-RU" sz="66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заявлений </a:t>
            </a:r>
            <a:br>
              <a:rPr lang="ru-RU" sz="66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66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1 </a:t>
            </a:r>
            <a:r>
              <a:rPr lang="ru-RU" sz="6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класс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720" y="5637245"/>
            <a:ext cx="6400800" cy="864096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pull dir="r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Заявления будут поступать в систему ЭО раздел ДЕЛОПРОИЗВОДСТВО (АСЭД).</a:t>
            </a:r>
          </a:p>
          <a:p>
            <a:r>
              <a:rPr lang="ru-RU" dirty="0"/>
              <a:t>Заполняем пустые поля заявления , сохраняем и проводим.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Алгоритм подачи заявления</a:t>
            </a:r>
          </a:p>
        </p:txBody>
      </p:sp>
    </p:spTree>
  </p:cSld>
  <p:clrMapOvr>
    <a:masterClrMapping/>
  </p:clrMapOvr>
  <p:transition>
    <p:pull dir="r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507288" cy="1143000"/>
          </a:xfrm>
        </p:spPr>
        <p:txBody>
          <a:bodyPr>
            <a:noAutofit/>
          </a:bodyPr>
          <a:lstStyle/>
          <a:p>
            <a:r>
              <a:rPr lang="ru-RU" sz="3800" b="1" dirty="0"/>
              <a:t>На сайтах </a:t>
            </a:r>
            <a:br>
              <a:rPr lang="ru-RU" sz="3800" b="1" dirty="0"/>
            </a:br>
            <a:r>
              <a:rPr lang="ru-RU" sz="3800" b="1" dirty="0"/>
              <a:t>образовательных организаций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A01992D-5376-47C0-9D56-65E778381B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12776"/>
            <a:ext cx="8795320" cy="5328592"/>
          </a:xfrm>
          <a:prstGeom prst="rect">
            <a:avLst/>
          </a:prstGeom>
        </p:spPr>
      </p:pic>
    </p:spTree>
  </p:cSld>
  <p:clrMapOvr>
    <a:masterClrMapping/>
  </p:clrMapOvr>
  <p:transition>
    <p:pull dir="r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Обязательные требования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Родители смогут подать заявление на приём в учреждение через портал Госуслуг РТ </a:t>
            </a:r>
            <a:r>
              <a:rPr lang="en-US" dirty="0"/>
              <a:t> (http://uslugi.tatar.ru)</a:t>
            </a:r>
            <a:r>
              <a:rPr lang="ru-RU" dirty="0"/>
              <a:t>, имея привязку к ЕСИА учётной записи 2 уровня.</a:t>
            </a:r>
          </a:p>
        </p:txBody>
      </p:sp>
    </p:spTree>
  </p:cSld>
  <p:clrMapOvr>
    <a:masterClrMapping/>
  </p:clrMapOvr>
  <p:transition>
    <p:pull dir="r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1261725"/>
            <a:ext cx="5760475" cy="5335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164637"/>
            <a:ext cx="8229600" cy="1143000"/>
          </a:xfrm>
        </p:spPr>
        <p:txBody>
          <a:bodyPr/>
          <a:lstStyle/>
          <a:p>
            <a:r>
              <a:rPr lang="ru-RU" b="1" dirty="0"/>
              <a:t>Алгоритм подачи заявления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71800" y="2756926"/>
            <a:ext cx="5328592" cy="6463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Вводим номер телефона и пароль для входа в личный кабинет</a:t>
            </a:r>
          </a:p>
        </p:txBody>
      </p:sp>
      <p:cxnSp>
        <p:nvCxnSpPr>
          <p:cNvPr id="8" name="Прямая со стрелкой 7"/>
          <p:cNvCxnSpPr>
            <a:stCxn id="6" idx="0"/>
          </p:cNvCxnSpPr>
          <p:nvPr/>
        </p:nvCxnSpPr>
        <p:spPr>
          <a:xfrm flipV="1">
            <a:off x="5436096" y="1892829"/>
            <a:ext cx="1296144" cy="8640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r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4637"/>
            <a:ext cx="8229600" cy="1143000"/>
          </a:xfrm>
        </p:spPr>
        <p:txBody>
          <a:bodyPr/>
          <a:lstStyle/>
          <a:p>
            <a:r>
              <a:rPr lang="ru-RU" b="1" dirty="0"/>
              <a:t>Алгоритм подачи заявления</a:t>
            </a:r>
          </a:p>
        </p:txBody>
      </p:sp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9" y="1305298"/>
            <a:ext cx="5810769" cy="5292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771800" y="2276872"/>
            <a:ext cx="5370124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В личном кабинете выбираем кнопку Образование</a:t>
            </a:r>
          </a:p>
        </p:txBody>
      </p:sp>
      <p:cxnSp>
        <p:nvCxnSpPr>
          <p:cNvPr id="7" name="Прямая со стрелкой 6"/>
          <p:cNvCxnSpPr>
            <a:stCxn id="5" idx="2"/>
          </p:cNvCxnSpPr>
          <p:nvPr/>
        </p:nvCxnSpPr>
        <p:spPr>
          <a:xfrm>
            <a:off x="5456862" y="2646204"/>
            <a:ext cx="1347386" cy="145487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r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9" y="1600200"/>
            <a:ext cx="6435855" cy="4997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Алгоритм подачи заявления</a:t>
            </a:r>
          </a:p>
        </p:txBody>
      </p:sp>
    </p:spTree>
  </p:cSld>
  <p:clrMapOvr>
    <a:masterClrMapping/>
  </p:clrMapOvr>
  <p:transition>
    <p:pull dir="r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1600200"/>
            <a:ext cx="6279866" cy="4997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Алгоритм подачи заявления</a:t>
            </a:r>
          </a:p>
        </p:txBody>
      </p:sp>
    </p:spTree>
  </p:cSld>
  <p:clrMapOvr>
    <a:masterClrMapping/>
  </p:clrMapOvr>
  <p:transition>
    <p:pull dir="r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9" y="1412776"/>
            <a:ext cx="5544616" cy="5040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Алгоритм подачи заявления</a:t>
            </a:r>
          </a:p>
        </p:txBody>
      </p:sp>
    </p:spTree>
  </p:cSld>
  <p:clrMapOvr>
    <a:masterClrMapping/>
  </p:clrMapOvr>
  <p:transition>
    <p:pull dir="r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1508787"/>
            <a:ext cx="5688632" cy="4991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Алгоритм подачи заявления</a:t>
            </a:r>
          </a:p>
        </p:txBody>
      </p:sp>
    </p:spTree>
  </p:cSld>
  <p:clrMapOvr>
    <a:masterClrMapping/>
  </p:clrMapOvr>
  <p:transition>
    <p:pull dir="r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102</Words>
  <Application>Microsoft Office PowerPoint</Application>
  <PresentationFormat>Экран (4:3)</PresentationFormat>
  <Paragraphs>15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Подача заявлений  в 1 класс</vt:lpstr>
      <vt:lpstr>На сайтах  образовательных организаций</vt:lpstr>
      <vt:lpstr>Обязательные требования</vt:lpstr>
      <vt:lpstr>Алгоритм подачи заявления</vt:lpstr>
      <vt:lpstr>Алгоритм подачи заявления</vt:lpstr>
      <vt:lpstr>Алгоритм подачи заявления</vt:lpstr>
      <vt:lpstr>Алгоритм подачи заявления</vt:lpstr>
      <vt:lpstr>Алгоритм подачи заявления</vt:lpstr>
      <vt:lpstr>Алгоритм подачи заявления</vt:lpstr>
      <vt:lpstr>Алгоритм подачи заявления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valera</dc:creator>
  <cp:lastModifiedBy>Гульнур</cp:lastModifiedBy>
  <cp:revision>20</cp:revision>
  <dcterms:created xsi:type="dcterms:W3CDTF">2016-01-26T16:04:56Z</dcterms:created>
  <dcterms:modified xsi:type="dcterms:W3CDTF">2022-04-01T09:35:12Z</dcterms:modified>
</cp:coreProperties>
</file>